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478A"/>
    <a:srgbClr val="4981B9"/>
    <a:srgbClr val="4A4A4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88"/>
    <p:restoredTop sz="91370"/>
  </p:normalViewPr>
  <p:slideViewPr>
    <p:cSldViewPr snapToGrid="0">
      <p:cViewPr>
        <p:scale>
          <a:sx n="20" d="100"/>
          <a:sy n="20" d="100"/>
        </p:scale>
        <p:origin x="3672" y="-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AFAD7-D3C4-8F46-BB37-1C486AF7B531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281C3-C7AE-5946-9C7F-837A2460C7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2424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6281C3-C7AE-5946-9C7F-837A2460C7F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17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6FA-DE72-3F49-AC95-BAFB753FE1B2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89139-85E2-FE45-87BC-65FC8004F5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858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6FA-DE72-3F49-AC95-BAFB753FE1B2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89139-85E2-FE45-87BC-65FC8004F5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85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6FA-DE72-3F49-AC95-BAFB753FE1B2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89139-85E2-FE45-87BC-65FC8004F5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420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6FA-DE72-3F49-AC95-BAFB753FE1B2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89139-85E2-FE45-87BC-65FC8004F5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940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6FA-DE72-3F49-AC95-BAFB753FE1B2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89139-85E2-FE45-87BC-65FC8004F5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589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6FA-DE72-3F49-AC95-BAFB753FE1B2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89139-85E2-FE45-87BC-65FC8004F5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287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6FA-DE72-3F49-AC95-BAFB753FE1B2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89139-85E2-FE45-87BC-65FC8004F5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287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6FA-DE72-3F49-AC95-BAFB753FE1B2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89139-85E2-FE45-87BC-65FC8004F5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1621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6FA-DE72-3F49-AC95-BAFB753FE1B2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89139-85E2-FE45-87BC-65FC8004F5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6FA-DE72-3F49-AC95-BAFB753FE1B2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89139-85E2-FE45-87BC-65FC8004F5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151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D26FA-DE72-3F49-AC95-BAFB753FE1B2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89139-85E2-FE45-87BC-65FC8004F5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601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D26FA-DE72-3F49-AC95-BAFB753FE1B2}" type="datetimeFigureOut">
              <a:rPr lang="fr-FR" smtClean="0"/>
              <a:t>19/03/2026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89139-85E2-FE45-87BC-65FC8004F5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430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ndreabraga.kine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887723EE-A170-B583-9CD7-A12A63E5FF05}"/>
              </a:ext>
            </a:extLst>
          </p:cNvPr>
          <p:cNvSpPr txBox="1"/>
          <p:nvPr/>
        </p:nvSpPr>
        <p:spPr>
          <a:xfrm>
            <a:off x="4401849" y="826225"/>
            <a:ext cx="21471513" cy="115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6904" b="1" dirty="0">
                <a:solidFill>
                  <a:srgbClr val="000000"/>
                </a:solidFill>
                <a:latin typeface="Helvetica" pitchFamily="2" charset="0"/>
                <a:ea typeface="Arial Unicode MS" panose="020B0604020202020204" pitchFamily="34" charset="-128"/>
                <a:cs typeface="Arial" panose="020B0604020202020204" pitchFamily="34" charset="0"/>
              </a:rPr>
              <a:t>Titre</a:t>
            </a:r>
            <a:endParaRPr lang="fr-FR" sz="6904" dirty="0">
              <a:latin typeface="Helvetica" pitchFamily="2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A8A1B99-401D-F420-0DBE-1B2AF61E1B51}"/>
              </a:ext>
            </a:extLst>
          </p:cNvPr>
          <p:cNvSpPr txBox="1"/>
          <p:nvPr/>
        </p:nvSpPr>
        <p:spPr>
          <a:xfrm>
            <a:off x="4401849" y="4538752"/>
            <a:ext cx="192419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40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Auteur(e) 1 Prénom Nom</a:t>
            </a:r>
            <a:r>
              <a:rPr lang="fr-BE" sz="4000" b="0" i="0" u="none" strike="noStrike" baseline="30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1,2,3,4</a:t>
            </a:r>
            <a:r>
              <a:rPr lang="fr-BE" sz="40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, Auteur(e) 2 </a:t>
            </a:r>
            <a:r>
              <a:rPr lang="fr-BE" sz="4000" dirty="0">
                <a:solidFill>
                  <a:srgbClr val="000000"/>
                </a:solidFill>
                <a:highlight>
                  <a:srgbClr val="FFFFFF"/>
                </a:highlight>
                <a:latin typeface="Helvetica" pitchFamily="2" charset="0"/>
              </a:rPr>
              <a:t>Prénom Nom</a:t>
            </a:r>
            <a:r>
              <a:rPr lang="fr-BE" sz="4000" b="0" i="0" u="none" strike="noStrike" baseline="30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1,5,6</a:t>
            </a:r>
            <a:r>
              <a:rPr lang="fr-BE" sz="4000" b="0" i="0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, Etc.</a:t>
            </a:r>
            <a:endParaRPr lang="fr-BE" sz="4000" b="0" i="0" u="none" strike="noStrike" dirty="0">
              <a:solidFill>
                <a:srgbClr val="000000"/>
              </a:solidFill>
              <a:effectLst/>
              <a:latin typeface="Helvetica" pitchFamily="2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F8D3955-8083-F68F-0CCD-6928A013CB40}"/>
              </a:ext>
            </a:extLst>
          </p:cNvPr>
          <p:cNvSpPr txBox="1"/>
          <p:nvPr/>
        </p:nvSpPr>
        <p:spPr>
          <a:xfrm>
            <a:off x="1281528" y="5527377"/>
            <a:ext cx="17796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fr-BE" b="0" i="1" u="none" strike="noStrike" baseline="30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1</a:t>
            </a:r>
            <a:r>
              <a:rPr lang="fr-BE" b="0" i="1" u="none" strike="noStrike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Affiliation</a:t>
            </a:r>
          </a:p>
          <a:p>
            <a:pPr algn="just"/>
            <a:r>
              <a:rPr lang="fr-BE" i="1" baseline="30000" dirty="0">
                <a:solidFill>
                  <a:srgbClr val="000000"/>
                </a:solidFill>
                <a:highlight>
                  <a:srgbClr val="FFFFFF"/>
                </a:highlight>
                <a:latin typeface="Helvetica" pitchFamily="2" charset="0"/>
              </a:rPr>
              <a:t>2</a:t>
            </a:r>
            <a:r>
              <a:rPr lang="fr-BE" i="1" dirty="0">
                <a:solidFill>
                  <a:srgbClr val="000000"/>
                </a:solidFill>
                <a:highlight>
                  <a:srgbClr val="FFFFFF"/>
                </a:highlight>
                <a:latin typeface="Helvetica" pitchFamily="2" charset="0"/>
              </a:rPr>
              <a:t>Affiliation</a:t>
            </a:r>
            <a:endParaRPr lang="fr-BE" dirty="0">
              <a:solidFill>
                <a:srgbClr val="000000"/>
              </a:solidFill>
              <a:latin typeface="Helvetica" pitchFamily="2" charset="0"/>
            </a:endParaRPr>
          </a:p>
          <a:p>
            <a:pPr algn="just"/>
            <a:r>
              <a:rPr lang="fr-BE" i="1" baseline="30000" dirty="0">
                <a:solidFill>
                  <a:srgbClr val="000000"/>
                </a:solidFill>
                <a:highlight>
                  <a:srgbClr val="FFFFFF"/>
                </a:highlight>
                <a:latin typeface="Helvetica" pitchFamily="2" charset="0"/>
              </a:rPr>
              <a:t>3</a:t>
            </a:r>
            <a:r>
              <a:rPr lang="fr-BE" i="1" dirty="0">
                <a:solidFill>
                  <a:srgbClr val="000000"/>
                </a:solidFill>
                <a:highlight>
                  <a:srgbClr val="FFFFFF"/>
                </a:highlight>
                <a:latin typeface="Helvetica" pitchFamily="2" charset="0"/>
              </a:rPr>
              <a:t>Affiliation</a:t>
            </a:r>
            <a:endParaRPr lang="fr-BE" dirty="0">
              <a:solidFill>
                <a:srgbClr val="000000"/>
              </a:solidFill>
              <a:latin typeface="Helvetica" pitchFamily="2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fr-BE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Etc.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49F4D89-1B34-6566-5372-53BB23DA62D1}"/>
              </a:ext>
            </a:extLst>
          </p:cNvPr>
          <p:cNvSpPr txBox="1"/>
          <p:nvPr/>
        </p:nvSpPr>
        <p:spPr>
          <a:xfrm>
            <a:off x="1112103" y="9766443"/>
            <a:ext cx="28051007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BE" sz="3200" dirty="0">
                <a:solidFill>
                  <a:srgbClr val="000000"/>
                </a:solidFill>
                <a:latin typeface="Helvetica" pitchFamily="2" charset="0"/>
                <a:ea typeface="Arial Unicode MS" panose="020B0604020202020204" pitchFamily="34" charset="-128"/>
                <a:cs typeface="Arial" panose="020B0604020202020204" pitchFamily="34" charset="0"/>
              </a:rPr>
              <a:t>Contexte &amp; Objectif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ECE6DC1-5D6E-7822-6C9D-0C10CD24ABDB}"/>
              </a:ext>
            </a:extLst>
          </p:cNvPr>
          <p:cNvSpPr txBox="1"/>
          <p:nvPr/>
        </p:nvSpPr>
        <p:spPr>
          <a:xfrm>
            <a:off x="498799" y="39925874"/>
            <a:ext cx="53528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2400" b="1" dirty="0">
                <a:latin typeface="Helvetica" pitchFamily="2" charset="0"/>
                <a:ea typeface="Arial Unicode MS" panose="020B0604020202020204" pitchFamily="34" charset="-128"/>
                <a:cs typeface="Arial" panose="020B0604020202020204" pitchFamily="34" charset="0"/>
              </a:rPr>
              <a:t>Références</a:t>
            </a:r>
          </a:p>
          <a:p>
            <a:r>
              <a:rPr lang="en-US" sz="2400" dirty="0">
                <a:latin typeface="Helvetica" pitchFamily="2" charset="0"/>
                <a:cs typeface="Arial" panose="020B0604020202020204" pitchFamily="34" charset="0"/>
              </a:rPr>
              <a:t>[1]</a:t>
            </a:r>
          </a:p>
          <a:p>
            <a:r>
              <a:rPr lang="en-US" sz="2400" dirty="0">
                <a:latin typeface="Helvetica" pitchFamily="2" charset="0"/>
                <a:cs typeface="Arial" panose="020B0604020202020204" pitchFamily="34" charset="0"/>
              </a:rPr>
              <a:t>[2]</a:t>
            </a:r>
            <a:endParaRPr lang="fr-BE" sz="2400" dirty="0">
              <a:highlight>
                <a:srgbClr val="FFFFFF"/>
              </a:highlight>
              <a:latin typeface="Helvetica" pitchFamily="2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Helvetica" pitchFamily="2" charset="0"/>
                <a:cs typeface="Arial" panose="020B0604020202020204" pitchFamily="34" charset="0"/>
              </a:rPr>
              <a:t>[3]</a:t>
            </a:r>
            <a:endParaRPr lang="fr-BE" sz="2400" dirty="0">
              <a:highlight>
                <a:srgbClr val="FFFFFF"/>
              </a:highlight>
              <a:latin typeface="Helvetica" pitchFamily="2" charset="0"/>
              <a:cs typeface="Arial" panose="020B0604020202020204" pitchFamily="34" charset="0"/>
            </a:endParaRPr>
          </a:p>
          <a:p>
            <a:r>
              <a:rPr lang="en-US" sz="2400" dirty="0">
                <a:highlight>
                  <a:srgbClr val="FFFFFF"/>
                </a:highlight>
                <a:latin typeface="Helvetica" pitchFamily="2" charset="0"/>
                <a:cs typeface="Arial" panose="020B0604020202020204" pitchFamily="34" charset="0"/>
              </a:rPr>
              <a:t>[4]</a:t>
            </a:r>
            <a:endParaRPr lang="fr-BE" sz="2400" dirty="0">
              <a:highlight>
                <a:srgbClr val="FFFFFF"/>
              </a:highlight>
              <a:latin typeface="Helvetica" pitchFamily="2" charset="0"/>
              <a:cs typeface="Arial" panose="020B0604020202020204" pitchFamily="34" charset="0"/>
            </a:endParaRPr>
          </a:p>
          <a:p>
            <a:r>
              <a:rPr lang="en-US" sz="2400" dirty="0">
                <a:highlight>
                  <a:srgbClr val="FFFFFF"/>
                </a:highlight>
                <a:latin typeface="Helvetica" pitchFamily="2" charset="0"/>
                <a:cs typeface="Arial" panose="020B0604020202020204" pitchFamily="34" charset="0"/>
              </a:rPr>
              <a:t>[5]</a:t>
            </a:r>
            <a:endParaRPr lang="fr-BE" sz="2400" dirty="0">
              <a:highlight>
                <a:srgbClr val="FFFFFF"/>
              </a:highlight>
              <a:latin typeface="Helvetica" pitchFamily="2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09EDBFE-3C0B-81C6-C3AA-7B3CD1C66D68}"/>
              </a:ext>
            </a:extLst>
          </p:cNvPr>
          <p:cNvSpPr txBox="1"/>
          <p:nvPr/>
        </p:nvSpPr>
        <p:spPr>
          <a:xfrm>
            <a:off x="936198" y="14173682"/>
            <a:ext cx="12466599" cy="2369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800"/>
              </a:spcAft>
            </a:pPr>
            <a:r>
              <a:rPr lang="fr-FR" sz="3200" dirty="0">
                <a:latin typeface="Bookman Old Style" panose="02050604050505020204" pitchFamily="18" charset="0"/>
                <a:cs typeface="Arial" panose="020B0604020202020204" pitchFamily="34" charset="0"/>
              </a:rPr>
              <a:t>Design : </a:t>
            </a:r>
          </a:p>
          <a:p>
            <a:pPr algn="just">
              <a:spcAft>
                <a:spcPts val="800"/>
              </a:spcAft>
            </a:pPr>
            <a:r>
              <a:rPr lang="fr-FR" sz="3200" dirty="0">
                <a:latin typeface="Bookman Old Style" panose="02050604050505020204" pitchFamily="18" charset="0"/>
                <a:cs typeface="Arial" panose="020B0604020202020204" pitchFamily="34" charset="0"/>
              </a:rPr>
              <a:t>Patients/Population : </a:t>
            </a:r>
          </a:p>
          <a:p>
            <a:pPr algn="just">
              <a:spcAft>
                <a:spcPts val="800"/>
              </a:spcAft>
            </a:pPr>
            <a:r>
              <a:rPr lang="fr-FR" sz="3200" dirty="0">
                <a:latin typeface="Bookman Old Style" panose="02050604050505020204" pitchFamily="18" charset="0"/>
                <a:cs typeface="Arial" panose="020B0604020202020204" pitchFamily="34" charset="0"/>
              </a:rPr>
              <a:t>Interventions :</a:t>
            </a:r>
          </a:p>
          <a:p>
            <a:pPr algn="just">
              <a:spcAft>
                <a:spcPts val="800"/>
              </a:spcAft>
            </a:pPr>
            <a:r>
              <a:rPr lang="fr-FR" sz="3200" dirty="0">
                <a:latin typeface="Bookman Old Style" panose="02050604050505020204" pitchFamily="18" charset="0"/>
                <a:cs typeface="Arial" panose="020B0604020202020204" pitchFamily="34" charset="0"/>
              </a:rPr>
              <a:t>Mesures/matériels :</a:t>
            </a:r>
            <a:endParaRPr lang="fr-BE" sz="3200" dirty="0">
              <a:latin typeface="Helvetica" pitchFamily="2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AE839EC-F774-5345-07B3-3B5A93D4ADE1}"/>
              </a:ext>
            </a:extLst>
          </p:cNvPr>
          <p:cNvSpPr txBox="1"/>
          <p:nvPr/>
        </p:nvSpPr>
        <p:spPr>
          <a:xfrm>
            <a:off x="936198" y="34745518"/>
            <a:ext cx="2822691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fr-BE" sz="3200" dirty="0">
              <a:latin typeface="Helvetica" pitchFamily="2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E9245B8-42DC-FE1D-F0EE-28C184F20394}"/>
              </a:ext>
            </a:extLst>
          </p:cNvPr>
          <p:cNvSpPr txBox="1"/>
          <p:nvPr/>
        </p:nvSpPr>
        <p:spPr>
          <a:xfrm>
            <a:off x="21390037" y="40683982"/>
            <a:ext cx="875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latin typeface="Helvetica" pitchFamily="2" charset="0"/>
                <a:cs typeface="Arial" panose="020B0604020202020204" pitchFamily="34" charset="0"/>
              </a:rPr>
              <a:t>Contact pour plus d’informations</a:t>
            </a:r>
          </a:p>
          <a:p>
            <a:pPr algn="ctr"/>
            <a:r>
              <a:rPr lang="fr-FR" sz="3600" dirty="0">
                <a:solidFill>
                  <a:srgbClr val="FF0000"/>
                </a:solidFill>
                <a:latin typeface="Helvetica" pitchFamily="2" charset="0"/>
                <a:cs typeface="Arial" panose="020B0604020202020204" pitchFamily="34" charset="0"/>
              </a:rPr>
              <a:t>Mail de l’auteur(e) correspondant</a:t>
            </a:r>
            <a:endParaRPr lang="fr-FR" sz="3600" dirty="0">
              <a:solidFill>
                <a:srgbClr val="FF0000"/>
              </a:solidFill>
              <a:latin typeface="Helvetica" pitchFamily="2" charset="0"/>
              <a:cs typeface="Arial" panose="020B0604020202020204" pitchFamily="34" charset="0"/>
              <a:hlinkClick r:id="rId3"/>
            </a:endParaRPr>
          </a:p>
        </p:txBody>
      </p:sp>
      <p:pic>
        <p:nvPicPr>
          <p:cNvPr id="3" name="Image 2" descr="Une image contenant motif, carré, pixel, conception&#10;&#10;Description générée automatiquement">
            <a:extLst>
              <a:ext uri="{FF2B5EF4-FFF2-40B4-BE49-F238E27FC236}">
                <a16:creationId xmlns:a16="http://schemas.microsoft.com/office/drawing/2014/main" id="{4EC6B391-02CE-C68E-20C9-36E3A91F546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287" t="9990" r="11713" b="11431"/>
          <a:stretch/>
        </p:blipFill>
        <p:spPr>
          <a:xfrm>
            <a:off x="23025486" y="35912435"/>
            <a:ext cx="2258768" cy="219124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CB2BAC56-E822-9FA4-2911-E527FB84E3D0}"/>
              </a:ext>
            </a:extLst>
          </p:cNvPr>
          <p:cNvSpPr txBox="1"/>
          <p:nvPr/>
        </p:nvSpPr>
        <p:spPr>
          <a:xfrm>
            <a:off x="889534" y="30268465"/>
            <a:ext cx="28226912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fr-BE" sz="3200" b="1" dirty="0">
                <a:latin typeface="Helvetica" pitchFamily="2" charset="0"/>
                <a:ea typeface="Arial Unicode MS" panose="020B0604020202020204" pitchFamily="34" charset="-128"/>
                <a:cs typeface="Arial" panose="020B0604020202020204" pitchFamily="34" charset="0"/>
              </a:rPr>
              <a:t>Résultats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EF812C9-484E-9A0A-CB27-5E4EEA22D865}"/>
              </a:ext>
            </a:extLst>
          </p:cNvPr>
          <p:cNvSpPr/>
          <p:nvPr/>
        </p:nvSpPr>
        <p:spPr>
          <a:xfrm>
            <a:off x="0" y="8308120"/>
            <a:ext cx="19496314" cy="1003521"/>
          </a:xfrm>
          <a:prstGeom prst="rect">
            <a:avLst/>
          </a:prstGeom>
          <a:solidFill>
            <a:srgbClr val="27478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>
                <a:latin typeface="Helvetica" pitchFamily="2" charset="0"/>
              </a:rPr>
              <a:t>Introduction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7A88C26-98F2-A328-4EB8-74D6884ED330}"/>
              </a:ext>
            </a:extLst>
          </p:cNvPr>
          <p:cNvSpPr/>
          <p:nvPr/>
        </p:nvSpPr>
        <p:spPr>
          <a:xfrm>
            <a:off x="5851624" y="13094187"/>
            <a:ext cx="24423589" cy="1003521"/>
          </a:xfrm>
          <a:prstGeom prst="rect">
            <a:avLst/>
          </a:prstGeom>
          <a:solidFill>
            <a:srgbClr val="27478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>
                <a:latin typeface="Helvetica" pitchFamily="2" charset="0"/>
              </a:rPr>
              <a:t>Matériel et méthode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7A17DB1-109C-34D7-86EF-B7A72C541F3A}"/>
              </a:ext>
            </a:extLst>
          </p:cNvPr>
          <p:cNvSpPr/>
          <p:nvPr/>
        </p:nvSpPr>
        <p:spPr>
          <a:xfrm>
            <a:off x="0" y="23719105"/>
            <a:ext cx="30275213" cy="1003521"/>
          </a:xfrm>
          <a:prstGeom prst="rect">
            <a:avLst/>
          </a:prstGeom>
          <a:solidFill>
            <a:srgbClr val="27478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>
                <a:latin typeface="Helvetica" pitchFamily="2" charset="0"/>
              </a:rPr>
              <a:t>Résultats &amp; Discussion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D7C01B6-620A-C46A-349C-3813093CDCDA}"/>
              </a:ext>
            </a:extLst>
          </p:cNvPr>
          <p:cNvSpPr/>
          <p:nvPr/>
        </p:nvSpPr>
        <p:spPr>
          <a:xfrm>
            <a:off x="-2" y="33525643"/>
            <a:ext cx="30275213" cy="1003521"/>
          </a:xfrm>
          <a:prstGeom prst="rect">
            <a:avLst/>
          </a:prstGeom>
          <a:solidFill>
            <a:srgbClr val="27478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>
                <a:latin typeface="Helvetica" pitchFamily="2" charset="0"/>
              </a:rPr>
              <a:t>Conclusion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A5D7C185-2D49-AE35-7668-40C6D204F90E}"/>
              </a:ext>
            </a:extLst>
          </p:cNvPr>
          <p:cNvSpPr/>
          <p:nvPr/>
        </p:nvSpPr>
        <p:spPr>
          <a:xfrm>
            <a:off x="26187400" y="6128063"/>
            <a:ext cx="1930400" cy="8380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5ECE09-EEC1-59E5-8BD1-FC8A91702D04}"/>
              </a:ext>
            </a:extLst>
          </p:cNvPr>
          <p:cNvSpPr/>
          <p:nvPr/>
        </p:nvSpPr>
        <p:spPr>
          <a:xfrm>
            <a:off x="25828171" y="35912435"/>
            <a:ext cx="2289629" cy="21912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</a:rPr>
              <a:t>Photo de l’auteur(e)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D43E44D-45D3-6ED3-A936-3060098FF43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8" r="9078"/>
          <a:stretch/>
        </p:blipFill>
        <p:spPr>
          <a:xfrm>
            <a:off x="1030634" y="62891"/>
            <a:ext cx="3934165" cy="4806411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E877857-231F-64F2-592C-0B1BC45B4E78}"/>
              </a:ext>
            </a:extLst>
          </p:cNvPr>
          <p:cNvSpPr txBox="1"/>
          <p:nvPr/>
        </p:nvSpPr>
        <p:spPr>
          <a:xfrm>
            <a:off x="9372600" y="38677512"/>
            <a:ext cx="90611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rgbClr val="FF0000"/>
                </a:solidFill>
              </a:rPr>
              <a:t>Le logo de la SFMKS est obligatoire. </a:t>
            </a:r>
          </a:p>
          <a:p>
            <a:pPr algn="ctr"/>
            <a:r>
              <a:rPr lang="fr-FR" sz="4000" dirty="0">
                <a:solidFill>
                  <a:srgbClr val="FF0000"/>
                </a:solidFill>
              </a:rPr>
              <a:t>Vous pouvez ajouter ici les logos de vos affiliations</a:t>
            </a:r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9A20E77E-9BFE-A081-249C-2F97743FB0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017985" y="38512326"/>
            <a:ext cx="5099815" cy="1938992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7DA111EE-19A6-5D4F-8F96-3EA4EDBC13A8}"/>
              </a:ext>
            </a:extLst>
          </p:cNvPr>
          <p:cNvSpPr txBox="1"/>
          <p:nvPr/>
        </p:nvSpPr>
        <p:spPr>
          <a:xfrm>
            <a:off x="9372600" y="25861043"/>
            <a:ext cx="90611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>
                <a:solidFill>
                  <a:srgbClr val="FF0000"/>
                </a:solidFill>
              </a:rPr>
              <a:t>Partie comportant les figures/graphiques </a:t>
            </a:r>
          </a:p>
        </p:txBody>
      </p:sp>
    </p:spTree>
    <p:extLst>
      <p:ext uri="{BB962C8B-B14F-4D97-AF65-F5344CB8AC3E}">
        <p14:creationId xmlns:p14="http://schemas.microsoft.com/office/powerpoint/2010/main" val="37747579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 2013 – 2022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3170</TotalTime>
  <Words>105</Words>
  <Application>Microsoft Macintosh PowerPoint</Application>
  <PresentationFormat>Personnalisé</PresentationFormat>
  <Paragraphs>29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Bookman Old Style</vt:lpstr>
      <vt:lpstr>Calibri</vt:lpstr>
      <vt:lpstr>Calibri Light</vt:lpstr>
      <vt:lpstr>Helvetica</vt:lpstr>
      <vt:lpstr>Thème Office 2013 – 2022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Andréa Braga</dc:creator>
  <cp:lastModifiedBy>Andréa Braga</cp:lastModifiedBy>
  <cp:revision>65</cp:revision>
  <dcterms:created xsi:type="dcterms:W3CDTF">2022-12-25T17:15:33Z</dcterms:created>
  <dcterms:modified xsi:type="dcterms:W3CDTF">2026-03-19T21:22:58Z</dcterms:modified>
</cp:coreProperties>
</file>